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5"/>
  </p:notesMasterIdLst>
  <p:sldIdLst>
    <p:sldId id="424" r:id="rId40"/>
    <p:sldId id="268" r:id="rId41"/>
    <p:sldId id="426" r:id="rId42"/>
    <p:sldId id="326" r:id="rId43"/>
    <p:sldId id="42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2300" autoAdjust="0"/>
  </p:normalViewPr>
  <p:slideViewPr>
    <p:cSldViewPr snapToGrid="0">
      <p:cViewPr varScale="1">
        <p:scale>
          <a:sx n="58" d="100"/>
          <a:sy n="58" d="100"/>
        </p:scale>
        <p:origin x="11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theme" Target="theme/theme1.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13/10/2013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start of day 2 looks the same as the end of day 1. The trainer should tease out of the agenda slides following, what the key learning points are, and contextualize these items for the attendees. There is also an explicit call for questions and dialogue before continuing.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10/13/2013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85585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10/13/2013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10/13/2013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10/13/2013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10/13/2013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10/13/2013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9"/>
            <a:ext cx="11158586" cy="1846659"/>
          </a:xfrm>
        </p:spPr>
        <p:txBody>
          <a:bodyPr/>
          <a:lstStyle>
            <a:lvl1pPr>
              <a:defRPr sz="2000"/>
            </a:lvl1pPr>
            <a:lvl2pPr marL="227013" indent="-6350">
              <a:defRPr sz="2000"/>
            </a:lvl2pPr>
            <a:lvl3pPr marL="463550" indent="-6350">
              <a:defRPr sz="2000"/>
            </a:lvl3pPr>
            <a:lvl4pPr marL="676275" indent="6350">
              <a:defRPr sz="2000"/>
            </a:lvl4pPr>
            <a:lvl5pPr marL="917575" indent="0">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5"/>
            <a:ext cx="11158586" cy="89255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2" y="4612343"/>
            <a:ext cx="5455754"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3"/>
            <a:ext cx="6947121"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5"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3"/>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4"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3467678"/>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1"/>
            <a:ext cx="2507213"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4"/>
            <a:ext cx="1117600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3"/>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6" y="2824391"/>
            <a:ext cx="11158585"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7" y="4297687"/>
            <a:ext cx="5455754"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13" y="2834643"/>
            <a:ext cx="11158585"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297687"/>
            <a:ext cx="7515594"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9"/>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13" y="1920243"/>
            <a:ext cx="11158585"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6"/>
            <a:ext cx="2507213"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8"/>
            <a:ext cx="6947121"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79"/>
            <a:ext cx="11158585"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80"/>
            <a:ext cx="11158585"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8003" y="2266804"/>
            <a:ext cx="5486400"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3335"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1"/>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20"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sz="1900">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9"/>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9"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17323"/>
            <a:ext cx="11151917"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5" y="3452039"/>
            <a:ext cx="6486922"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7" y="5482009"/>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7"/>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grpSp>
      <p:sp>
        <p:nvSpPr>
          <p:cNvPr id="3" name="Subtitle 2"/>
          <p:cNvSpPr>
            <a:spLocks noGrp="1"/>
          </p:cNvSpPr>
          <p:nvPr>
            <p:ph type="subTitle" idx="1" hasCustomPrompt="1"/>
          </p:nvPr>
        </p:nvSpPr>
        <p:spPr>
          <a:xfrm>
            <a:off x="3475626" y="3419856"/>
            <a:ext cx="695125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6"/>
            <a:ext cx="11155093"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800"/>
            <a:ext cx="11151917"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a:solidFill>
                  <a:srgbClr val="000000"/>
                </a:solidFill>
              </a:rPr>
              <a:pPr/>
              <a:t>13/10/2013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48" y="228602"/>
            <a:ext cx="11151918" cy="747596"/>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1" indent="-342797">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58791" cy="158750"/>
        </p:xfrm>
        <a:graphic>
          <a:graphicData uri="http://schemas.openxmlformats.org/presentationml/2006/ole">
            <mc:AlternateContent xmlns:mc="http://schemas.openxmlformats.org/markup-compatibility/2006">
              <mc:Choice xmlns:v="urn:schemas-microsoft-com:vml" Requires="v">
                <p:oleObj spid="_x0000_s3175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6706" y="228602"/>
            <a:ext cx="11158586"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691641"/>
            <a:ext cx="11151916" cy="184665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1"/>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13" y="228602"/>
            <a:ext cx="11158585"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13" y="1463048"/>
            <a:ext cx="11158585"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Use Scenarios and Patterns</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Scenarios and Patterns</a:t>
            </a:r>
            <a:endParaRPr lang="en-US" dirty="0"/>
          </a:p>
        </p:txBody>
      </p:sp>
      <p:sp>
        <p:nvSpPr>
          <p:cNvPr id="5" name="Text Placeholder 4"/>
          <p:cNvSpPr>
            <a:spLocks noGrp="1"/>
          </p:cNvSpPr>
          <p:nvPr>
            <p:ph type="body" sz="quarter" idx="11"/>
          </p:nvPr>
        </p:nvSpPr>
        <p:spPr>
          <a:xfrm>
            <a:off x="3515734" y="2445334"/>
            <a:ext cx="7872702" cy="2714589"/>
          </a:xfrm>
        </p:spPr>
        <p:txBody>
          <a:bodyPr/>
          <a:lstStyle/>
          <a:p>
            <a:pPr lvl="0">
              <a:buFont typeface="Arial" panose="020B0604020202020204" pitchFamily="34" charset="0"/>
              <a:buChar char="•"/>
            </a:pPr>
            <a:r>
              <a:rPr lang="en-US" sz="3200" dirty="0" smtClean="0"/>
              <a:t>Common use scenarios from researchers?</a:t>
            </a:r>
            <a:endParaRPr lang="en-US" sz="3200" dirty="0"/>
          </a:p>
          <a:p>
            <a:pPr lvl="0">
              <a:buFont typeface="Arial" panose="020B0604020202020204" pitchFamily="34" charset="0"/>
              <a:buChar char="•"/>
            </a:pPr>
            <a:r>
              <a:rPr lang="en-US" sz="3200" dirty="0" smtClean="0"/>
              <a:t>Basic Scenarios</a:t>
            </a:r>
            <a:endParaRPr lang="en-US" sz="3200" dirty="0"/>
          </a:p>
          <a:p>
            <a:pPr lvl="0">
              <a:buFont typeface="Arial" panose="020B0604020202020204" pitchFamily="34" charset="0"/>
              <a:buChar char="•"/>
            </a:pPr>
            <a:r>
              <a:rPr lang="en-US" sz="3200" dirty="0" smtClean="0"/>
              <a:t>Composite Patterns</a:t>
            </a:r>
            <a:endParaRPr lang="en-US" sz="3200" dirty="0"/>
          </a:p>
          <a:p>
            <a:pPr lvl="0">
              <a:buFont typeface="Arial" panose="020B0604020202020204" pitchFamily="34" charset="0"/>
              <a:buChar char="•"/>
            </a:pPr>
            <a:r>
              <a:rPr lang="en-US" sz="3200" dirty="0" smtClean="0"/>
              <a:t>Building a Scalable Cloud Service</a:t>
            </a:r>
            <a:endParaRPr lang="en-US" sz="3200" dirty="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US" dirty="0" smtClean="0"/>
              <a:t>To be completed by Instructors Depending on class</a:t>
            </a:r>
            <a:endParaRPr lang="en-US" dirty="0"/>
          </a:p>
        </p:txBody>
      </p:sp>
      <p:sp>
        <p:nvSpPr>
          <p:cNvPr id="3" name="Text Placeholder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311113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398</TotalTime>
  <Words>357</Words>
  <Application>Microsoft Office PowerPoint</Application>
  <PresentationFormat>Widescreen</PresentationFormat>
  <Paragraphs>29</Paragraphs>
  <Slides>5</Slides>
  <Notes>4</Notes>
  <HiddenSlides>0</HiddenSlides>
  <MMClips>0</MMClips>
  <ScaleCrop>false</ScaleCrop>
  <HeadingPairs>
    <vt:vector size="8" baseType="variant">
      <vt:variant>
        <vt:lpstr>Fonts Used</vt:lpstr>
      </vt:variant>
      <vt:variant>
        <vt:i4>6</vt:i4>
      </vt:variant>
      <vt:variant>
        <vt:lpstr>Theme</vt:lpstr>
      </vt:variant>
      <vt:variant>
        <vt:i4>39</vt:i4>
      </vt:variant>
      <vt:variant>
        <vt:lpstr>Embedded OLE Servers</vt:lpstr>
      </vt:variant>
      <vt:variant>
        <vt:i4>1</vt:i4>
      </vt:variant>
      <vt:variant>
        <vt:lpstr>Slide Titles</vt:lpstr>
      </vt:variant>
      <vt:variant>
        <vt:i4>5</vt:i4>
      </vt:variant>
    </vt:vector>
  </HeadingPairs>
  <TitlesOfParts>
    <vt:vector size="51"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Use Scenarios and Patterns</vt:lpstr>
      <vt:lpstr>Use Scenarios and Patterns</vt:lpstr>
      <vt:lpstr>To be completed by Instructors Depending on class</vt:lpstr>
      <vt:lpstr>Questions?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32</cp:revision>
  <dcterms:created xsi:type="dcterms:W3CDTF">2013-08-21T10:51:45Z</dcterms:created>
  <dcterms:modified xsi:type="dcterms:W3CDTF">2013-10-13T20:42:59Z</dcterms:modified>
</cp:coreProperties>
</file>